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Bodoni FLF" charset="1" panose="02000606090000020003"/>
      <p:regular r:id="rId16"/>
    </p:embeddedFont>
    <p:embeddedFont>
      <p:font typeface="Bodoni FLF Bold" charset="1" panose="02000803080000020003"/>
      <p:regular r:id="rId17"/>
    </p:embeddedFont>
    <p:embeddedFont>
      <p:font typeface="Bodoni FLF Italics" charset="1" panose="02000603090000090003"/>
      <p:regular r:id="rId18"/>
    </p:embeddedFont>
    <p:embeddedFont>
      <p:font typeface="Bodoni FLF Bold Italics" charset="1" panose="020008030900000900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Alice" charset="1" panose="00000500000000000000"/>
      <p:regular r:id="rId28"/>
    </p:embeddedFont>
    <p:embeddedFont>
      <p:font typeface="Alice Bold" charset="1" panose="00000500000000000000"/>
      <p:regular r:id="rId29"/>
    </p:embeddedFont>
    <p:embeddedFont>
      <p:font typeface="Alice Italics" charset="1" panose="00000500000000000000"/>
      <p:regular r:id="rId30"/>
    </p:embeddedFont>
    <p:embeddedFont>
      <p:font typeface="Alice Bold Italics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ICEI-PUC-Minas-CC-TI/plmg-cc-2023-2-ti2-g05-bombacerta.git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F1BZWHR4E.mp4" Type="http://schemas.openxmlformats.org/officeDocument/2006/relationships/video"/><Relationship Id="rId4" Target="../media/VAF1BZWHR4E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3492" y="8746101"/>
            <a:ext cx="3521040" cy="35210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986615" y="9258300"/>
            <a:ext cx="7301385" cy="0"/>
          </a:xfrm>
          <a:prstGeom prst="line">
            <a:avLst/>
          </a:prstGeom>
          <a:ln cap="flat" w="38100">
            <a:solidFill>
              <a:srgbClr val="967D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4875708" y="-2383592"/>
            <a:ext cx="4767184" cy="4767184"/>
            <a:chOff x="0" y="0"/>
            <a:chExt cx="6356245" cy="635624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56245" cy="635624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FCFA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608499" y="3368803"/>
              <a:ext cx="2361838" cy="2361838"/>
            </a:xfrm>
            <a:custGeom>
              <a:avLst/>
              <a:gdLst/>
              <a:ahLst/>
              <a:cxnLst/>
              <a:rect r="r" b="b" t="t" l="l"/>
              <a:pathLst>
                <a:path h="2361838" w="2361838">
                  <a:moveTo>
                    <a:pt x="0" y="0"/>
                  </a:moveTo>
                  <a:lnTo>
                    <a:pt x="2361838" y="0"/>
                  </a:lnTo>
                  <a:lnTo>
                    <a:pt x="2361838" y="2361839"/>
                  </a:lnTo>
                  <a:lnTo>
                    <a:pt x="0" y="2361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17941" y="9084628"/>
            <a:ext cx="1207167" cy="1009494"/>
          </a:xfrm>
          <a:custGeom>
            <a:avLst/>
            <a:gdLst/>
            <a:ahLst/>
            <a:cxnLst/>
            <a:rect r="r" b="b" t="t" l="l"/>
            <a:pathLst>
              <a:path h="1009494" w="1207167">
                <a:moveTo>
                  <a:pt x="0" y="0"/>
                </a:moveTo>
                <a:lnTo>
                  <a:pt x="1207167" y="0"/>
                </a:lnTo>
                <a:lnTo>
                  <a:pt x="1207167" y="1009493"/>
                </a:lnTo>
                <a:lnTo>
                  <a:pt x="0" y="100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47083" y="5699916"/>
            <a:ext cx="10793833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271905"/>
                </a:solidFill>
                <a:latin typeface="Alice"/>
              </a:rPr>
              <a:t>Projeto final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51107" y="3994941"/>
            <a:ext cx="7385786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79"/>
              </a:lnSpc>
            </a:pPr>
            <a:r>
              <a:rPr lang="en-US" sz="10899">
                <a:solidFill>
                  <a:srgbClr val="545454"/>
                </a:solidFill>
                <a:latin typeface="Oswald"/>
              </a:rPr>
              <a:t>BOMBA CERTA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52409" y="9132253"/>
            <a:ext cx="6617568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Grupo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6550" y="4262370"/>
            <a:ext cx="12029987" cy="156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92"/>
              </a:lnSpc>
              <a:spcBef>
                <a:spcPct val="0"/>
              </a:spcBef>
            </a:pPr>
            <a:r>
              <a:rPr lang="en-US" sz="8994" u="none">
                <a:solidFill>
                  <a:srgbClr val="FFFFFF"/>
                </a:solidFill>
                <a:latin typeface="Arimo"/>
              </a:rPr>
              <a:t>OBRIGADO!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44052" y="7410432"/>
            <a:ext cx="14399895" cy="46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383B35"/>
                </a:solidFill>
                <a:latin typeface="Open Sans"/>
              </a:rPr>
              <a:t>Link GIT: </a:t>
            </a:r>
            <a:r>
              <a:rPr lang="en-US" sz="2725" u="sng">
                <a:solidFill>
                  <a:srgbClr val="383B35"/>
                </a:solidFill>
                <a:latin typeface="Open Sans"/>
                <a:hlinkClick r:id="rId2" tooltip="https://github.com/ICEI-PUC-Minas-CC-TI/plmg-cc-2023-2-ti2-g05-bombacerta.git"/>
              </a:rPr>
              <a:t>https://github.com/ICEI-PUC-Minas-CC-TI/plmg-cc-2023-2-ti2-g05-bombacerta.gi</a:t>
            </a:r>
            <a:r>
              <a:rPr lang="en-US" sz="2725">
                <a:solidFill>
                  <a:srgbClr val="383B35"/>
                </a:solidFill>
                <a:latin typeface="Open Sans"/>
              </a:rPr>
              <a:t>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875708" y="-2383592"/>
            <a:ext cx="4767184" cy="4767184"/>
            <a:chOff x="0" y="0"/>
            <a:chExt cx="6356245" cy="635624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356245" cy="635624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FCFA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608499" y="3368803"/>
              <a:ext cx="2361838" cy="2361838"/>
            </a:xfrm>
            <a:custGeom>
              <a:avLst/>
              <a:gdLst/>
              <a:ahLst/>
              <a:cxnLst/>
              <a:rect r="r" b="b" t="t" l="l"/>
              <a:pathLst>
                <a:path h="2361838" w="2361838">
                  <a:moveTo>
                    <a:pt x="0" y="0"/>
                  </a:moveTo>
                  <a:lnTo>
                    <a:pt x="2361838" y="0"/>
                  </a:lnTo>
                  <a:lnTo>
                    <a:pt x="2361838" y="2361839"/>
                  </a:lnTo>
                  <a:lnTo>
                    <a:pt x="0" y="2361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7009" y="1019175"/>
            <a:ext cx="1052896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Oswald"/>
              </a:rPr>
              <a:t>Requisitos do Bomba Certa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4715" y="3032838"/>
            <a:ext cx="6989285" cy="155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RF001 - O site deve conter um mapa  interativo que forneça a localização do usuário e o permita navegar e interagir com  os marcadores dos postos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14275" y="2920971"/>
            <a:ext cx="6989285" cy="155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RF002 - O site deve possuir uma página de seção dedicada a listar todos os postos cadastrados e seus respectivos preços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4715" y="5743853"/>
            <a:ext cx="6989285" cy="79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RF003- O site deve permitir que os usuários adicionem novos postos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70015" y="5743853"/>
            <a:ext cx="6989285" cy="79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RF004- Os usuários devem poder se registrar e fazer login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3683" y="8073868"/>
            <a:ext cx="6989285" cy="155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RF005- Os usuários devem poder registrar abastecimentos, incluindo informações como posto, tipo de combustível, litros, data e valor total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0015" y="8073868"/>
            <a:ext cx="6989285" cy="79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1"/>
              </a:lnSpc>
            </a:pPr>
            <a:r>
              <a:rPr lang="en-US" sz="3001">
                <a:solidFill>
                  <a:srgbClr val="000000"/>
                </a:solidFill>
                <a:latin typeface="Glacial Indifference"/>
              </a:rPr>
              <a:t>RF006- Cada usuário deve ter acesso ao seu histórico de abastecimento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25756" y="2761478"/>
            <a:ext cx="7290736" cy="1823963"/>
            <a:chOff x="0" y="0"/>
            <a:chExt cx="1920194" cy="4803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20194" cy="480385"/>
            </a:xfrm>
            <a:custGeom>
              <a:avLst/>
              <a:gdLst/>
              <a:ahLst/>
              <a:cxnLst/>
              <a:rect r="r" b="b" t="t" l="l"/>
              <a:pathLst>
                <a:path h="480385" w="1920194">
                  <a:moveTo>
                    <a:pt x="0" y="0"/>
                  </a:moveTo>
                  <a:lnTo>
                    <a:pt x="1920194" y="0"/>
                  </a:lnTo>
                  <a:lnTo>
                    <a:pt x="1920194" y="480385"/>
                  </a:lnTo>
                  <a:lnTo>
                    <a:pt x="0" y="480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20194" cy="52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mo"/>
                </a:rPr>
                <a:t>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59730" y="5548999"/>
            <a:ext cx="7284270" cy="1421107"/>
            <a:chOff x="0" y="0"/>
            <a:chExt cx="1918491" cy="3742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8491" cy="374283"/>
            </a:xfrm>
            <a:custGeom>
              <a:avLst/>
              <a:gdLst/>
              <a:ahLst/>
              <a:cxnLst/>
              <a:rect r="r" b="b" t="t" l="l"/>
              <a:pathLst>
                <a:path h="374283" w="1918491">
                  <a:moveTo>
                    <a:pt x="0" y="0"/>
                  </a:moveTo>
                  <a:lnTo>
                    <a:pt x="1918491" y="0"/>
                  </a:lnTo>
                  <a:lnTo>
                    <a:pt x="1918491" y="374283"/>
                  </a:lnTo>
                  <a:lnTo>
                    <a:pt x="0" y="374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18491" cy="421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58697" y="2761478"/>
            <a:ext cx="7284270" cy="1823963"/>
            <a:chOff x="0" y="0"/>
            <a:chExt cx="1918491" cy="4803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18491" cy="480385"/>
            </a:xfrm>
            <a:custGeom>
              <a:avLst/>
              <a:gdLst/>
              <a:ahLst/>
              <a:cxnLst/>
              <a:rect r="r" b="b" t="t" l="l"/>
              <a:pathLst>
                <a:path h="480385" w="1918491">
                  <a:moveTo>
                    <a:pt x="0" y="0"/>
                  </a:moveTo>
                  <a:lnTo>
                    <a:pt x="1918491" y="0"/>
                  </a:lnTo>
                  <a:lnTo>
                    <a:pt x="1918491" y="480385"/>
                  </a:lnTo>
                  <a:lnTo>
                    <a:pt x="0" y="480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918491" cy="528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19290" y="5487131"/>
            <a:ext cx="7284270" cy="1482975"/>
            <a:chOff x="0" y="0"/>
            <a:chExt cx="1918491" cy="3905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8491" cy="390578"/>
            </a:xfrm>
            <a:custGeom>
              <a:avLst/>
              <a:gdLst/>
              <a:ahLst/>
              <a:cxnLst/>
              <a:rect r="r" b="b" t="t" l="l"/>
              <a:pathLst>
                <a:path h="390578" w="1918491">
                  <a:moveTo>
                    <a:pt x="0" y="0"/>
                  </a:moveTo>
                  <a:lnTo>
                    <a:pt x="1918491" y="0"/>
                  </a:lnTo>
                  <a:lnTo>
                    <a:pt x="1918491" y="390578"/>
                  </a:lnTo>
                  <a:lnTo>
                    <a:pt x="0" y="390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918491" cy="438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59730" y="8007646"/>
            <a:ext cx="7284270" cy="1637423"/>
            <a:chOff x="0" y="0"/>
            <a:chExt cx="1918491" cy="4312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18491" cy="431255"/>
            </a:xfrm>
            <a:custGeom>
              <a:avLst/>
              <a:gdLst/>
              <a:ahLst/>
              <a:cxnLst/>
              <a:rect r="r" b="b" t="t" l="l"/>
              <a:pathLst>
                <a:path h="431255" w="1918491">
                  <a:moveTo>
                    <a:pt x="0" y="0"/>
                  </a:moveTo>
                  <a:lnTo>
                    <a:pt x="1918491" y="0"/>
                  </a:lnTo>
                  <a:lnTo>
                    <a:pt x="1918491" y="431255"/>
                  </a:lnTo>
                  <a:lnTo>
                    <a:pt x="0" y="431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918491" cy="47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25756" y="7989049"/>
            <a:ext cx="7284270" cy="1637423"/>
            <a:chOff x="0" y="0"/>
            <a:chExt cx="1918491" cy="4312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18491" cy="431255"/>
            </a:xfrm>
            <a:custGeom>
              <a:avLst/>
              <a:gdLst/>
              <a:ahLst/>
              <a:cxnLst/>
              <a:rect r="r" b="b" t="t" l="l"/>
              <a:pathLst>
                <a:path h="431255" w="1918491">
                  <a:moveTo>
                    <a:pt x="0" y="0"/>
                  </a:moveTo>
                  <a:lnTo>
                    <a:pt x="1918491" y="0"/>
                  </a:lnTo>
                  <a:lnTo>
                    <a:pt x="1918491" y="431255"/>
                  </a:lnTo>
                  <a:lnTo>
                    <a:pt x="0" y="431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67D5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918491" cy="47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3310" r="0" b="0"/>
          <a:stretch>
            <a:fillRect/>
          </a:stretch>
        </p:blipFill>
        <p:spPr>
          <a:xfrm flipH="false" flipV="false" rot="0">
            <a:off x="1381973" y="1883724"/>
            <a:ext cx="15877327" cy="77422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79515" y="471487"/>
            <a:ext cx="1052896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Oswald"/>
              </a:rPr>
              <a:t>Vídeo do funcionamento do site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49237"/>
            <a:ext cx="8115300" cy="7461185"/>
          </a:xfrm>
          <a:custGeom>
            <a:avLst/>
            <a:gdLst/>
            <a:ahLst/>
            <a:cxnLst/>
            <a:rect r="r" b="b" t="t" l="l"/>
            <a:pathLst>
              <a:path h="7461185" w="8115300">
                <a:moveTo>
                  <a:pt x="0" y="0"/>
                </a:moveTo>
                <a:lnTo>
                  <a:pt x="8115300" y="0"/>
                </a:lnTo>
                <a:lnTo>
                  <a:pt x="8115300" y="7461185"/>
                </a:lnTo>
                <a:lnTo>
                  <a:pt x="0" y="7461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940" t="0" r="-477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5679" y="2249237"/>
            <a:ext cx="8517071" cy="7461185"/>
          </a:xfrm>
          <a:custGeom>
            <a:avLst/>
            <a:gdLst/>
            <a:ahLst/>
            <a:cxnLst/>
            <a:rect r="r" b="b" t="t" l="l"/>
            <a:pathLst>
              <a:path h="7461185" w="8517071">
                <a:moveTo>
                  <a:pt x="0" y="0"/>
                </a:moveTo>
                <a:lnTo>
                  <a:pt x="8517072" y="0"/>
                </a:lnTo>
                <a:lnTo>
                  <a:pt x="8517072" y="7461185"/>
                </a:lnTo>
                <a:lnTo>
                  <a:pt x="0" y="7461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079" t="0" r="-3936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027092" y="8273526"/>
            <a:ext cx="4233816" cy="1196053"/>
          </a:xfrm>
          <a:custGeom>
            <a:avLst/>
            <a:gdLst/>
            <a:ahLst/>
            <a:cxnLst/>
            <a:rect r="r" b="b" t="t" l="l"/>
            <a:pathLst>
              <a:path h="1196053" w="4233816">
                <a:moveTo>
                  <a:pt x="0" y="1196053"/>
                </a:moveTo>
                <a:lnTo>
                  <a:pt x="4233816" y="1196053"/>
                </a:lnTo>
                <a:lnTo>
                  <a:pt x="4233816" y="0"/>
                </a:lnTo>
                <a:lnTo>
                  <a:pt x="0" y="0"/>
                </a:lnTo>
                <a:lnTo>
                  <a:pt x="0" y="11960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0875"/>
            <a:ext cx="96566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swald"/>
              </a:rPr>
              <a:t>Exemplo de ação que evidencia a integração do site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5361" y="1466248"/>
            <a:ext cx="10772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Front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114" y="2731782"/>
            <a:ext cx="6259349" cy="5736769"/>
          </a:xfrm>
          <a:custGeom>
            <a:avLst/>
            <a:gdLst/>
            <a:ahLst/>
            <a:cxnLst/>
            <a:rect r="r" b="b" t="t" l="l"/>
            <a:pathLst>
              <a:path h="5736769" w="6259349">
                <a:moveTo>
                  <a:pt x="0" y="0"/>
                </a:moveTo>
                <a:lnTo>
                  <a:pt x="6259349" y="0"/>
                </a:lnTo>
                <a:lnTo>
                  <a:pt x="6259349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5342" y="2386825"/>
            <a:ext cx="10946941" cy="6426684"/>
          </a:xfrm>
          <a:custGeom>
            <a:avLst/>
            <a:gdLst/>
            <a:ahLst/>
            <a:cxnLst/>
            <a:rect r="r" b="b" t="t" l="l"/>
            <a:pathLst>
              <a:path h="6426684" w="10946941">
                <a:moveTo>
                  <a:pt x="0" y="0"/>
                </a:moveTo>
                <a:lnTo>
                  <a:pt x="10946941" y="0"/>
                </a:lnTo>
                <a:lnTo>
                  <a:pt x="10946941" y="6426684"/>
                </a:lnTo>
                <a:lnTo>
                  <a:pt x="0" y="6426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4" t="-1495" r="-724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31894" y="1806434"/>
            <a:ext cx="18352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App.java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50494" y="1549577"/>
            <a:ext cx="26166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postoActions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7122" y="4782974"/>
            <a:ext cx="9927695" cy="2711704"/>
          </a:xfrm>
          <a:custGeom>
            <a:avLst/>
            <a:gdLst/>
            <a:ahLst/>
            <a:cxnLst/>
            <a:rect r="r" b="b" t="t" l="l"/>
            <a:pathLst>
              <a:path h="2711704" w="9927695">
                <a:moveTo>
                  <a:pt x="0" y="0"/>
                </a:moveTo>
                <a:lnTo>
                  <a:pt x="9927695" y="0"/>
                </a:lnTo>
                <a:lnTo>
                  <a:pt x="9927695" y="2711703"/>
                </a:lnTo>
                <a:lnTo>
                  <a:pt x="0" y="271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2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052" y="1812965"/>
            <a:ext cx="7699789" cy="7797255"/>
          </a:xfrm>
          <a:custGeom>
            <a:avLst/>
            <a:gdLst/>
            <a:ahLst/>
            <a:cxnLst/>
            <a:rect r="r" b="b" t="t" l="l"/>
            <a:pathLst>
              <a:path h="7797255" w="7699789">
                <a:moveTo>
                  <a:pt x="0" y="0"/>
                </a:moveTo>
                <a:lnTo>
                  <a:pt x="7699789" y="0"/>
                </a:lnTo>
                <a:lnTo>
                  <a:pt x="7699789" y="7797255"/>
                </a:lnTo>
                <a:lnTo>
                  <a:pt x="0" y="7797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29130" y="3825382"/>
            <a:ext cx="20688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postoDAO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3505" y="962025"/>
            <a:ext cx="25732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postoService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523831"/>
            <a:ext cx="7666801" cy="74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Arimo"/>
              </a:rPr>
              <a:t>-Além disso, todo usuário tem sua senha criptografada por BCrypt no banco!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3835030"/>
            <a:ext cx="13852513" cy="1611993"/>
          </a:xfrm>
          <a:custGeom>
            <a:avLst/>
            <a:gdLst/>
            <a:ahLst/>
            <a:cxnLst/>
            <a:rect r="r" b="b" t="t" l="l"/>
            <a:pathLst>
              <a:path h="1611993" w="13852513">
                <a:moveTo>
                  <a:pt x="0" y="0"/>
                </a:moveTo>
                <a:lnTo>
                  <a:pt x="13852513" y="0"/>
                </a:lnTo>
                <a:lnTo>
                  <a:pt x="13852513" y="1611993"/>
                </a:lnTo>
                <a:lnTo>
                  <a:pt x="0" y="161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16757"/>
            <a:ext cx="16230600" cy="4260532"/>
          </a:xfrm>
          <a:custGeom>
            <a:avLst/>
            <a:gdLst/>
            <a:ahLst/>
            <a:cxnLst/>
            <a:rect r="r" b="b" t="t" l="l"/>
            <a:pathLst>
              <a:path h="4260532" w="16230600">
                <a:moveTo>
                  <a:pt x="0" y="0"/>
                </a:moveTo>
                <a:lnTo>
                  <a:pt x="16230600" y="0"/>
                </a:lnTo>
                <a:lnTo>
                  <a:pt x="16230600" y="4260532"/>
                </a:lnTo>
                <a:lnTo>
                  <a:pt x="0" y="4260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662036" y="3385908"/>
            <a:ext cx="1310752" cy="2930471"/>
          </a:xfrm>
          <a:custGeom>
            <a:avLst/>
            <a:gdLst/>
            <a:ahLst/>
            <a:cxnLst/>
            <a:rect r="r" b="b" t="t" l="l"/>
            <a:pathLst>
              <a:path h="2930471" w="1310752">
                <a:moveTo>
                  <a:pt x="0" y="0"/>
                </a:moveTo>
                <a:lnTo>
                  <a:pt x="1310752" y="0"/>
                </a:lnTo>
                <a:lnTo>
                  <a:pt x="1310752" y="2930472"/>
                </a:lnTo>
                <a:lnTo>
                  <a:pt x="0" y="293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33" t="0" r="-53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2235" y="1019175"/>
            <a:ext cx="1228353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000000"/>
                </a:solidFill>
                <a:latin typeface="Oswald"/>
              </a:rPr>
              <a:t>Hospegadem na nuvem e Segurança do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30959"/>
            <a:ext cx="8435936" cy="147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Arimo"/>
              </a:rPr>
              <a:t>-O banco de dados está hospedado no Azure, e suas credenciais estão seguras no nosso código armazenadas em um </a:t>
            </a:r>
            <a:r>
              <a:rPr lang="en-US" sz="2899">
                <a:solidFill>
                  <a:srgbClr val="000000"/>
                </a:solidFill>
                <a:latin typeface="Arimo Bold Italics"/>
              </a:rPr>
              <a:t>.env file:</a:t>
            </a:r>
          </a:p>
          <a:p>
            <a:pPr algn="just">
              <a:lnSpc>
                <a:spcPts val="28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986" y="-805102"/>
            <a:ext cx="2645371" cy="264537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CF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0495" y="264377"/>
            <a:ext cx="1196409" cy="1216172"/>
          </a:xfrm>
          <a:custGeom>
            <a:avLst/>
            <a:gdLst/>
            <a:ahLst/>
            <a:cxnLst/>
            <a:rect r="r" b="b" t="t" l="l"/>
            <a:pathLst>
              <a:path h="1216172" w="1196409">
                <a:moveTo>
                  <a:pt x="0" y="0"/>
                </a:moveTo>
                <a:lnTo>
                  <a:pt x="1196410" y="0"/>
                </a:lnTo>
                <a:lnTo>
                  <a:pt x="1196410" y="1216172"/>
                </a:lnTo>
                <a:lnTo>
                  <a:pt x="0" y="121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4357" y="1028700"/>
            <a:ext cx="10317002" cy="8675184"/>
          </a:xfrm>
          <a:custGeom>
            <a:avLst/>
            <a:gdLst/>
            <a:ahLst/>
            <a:cxnLst/>
            <a:rect r="r" b="b" t="t" l="l"/>
            <a:pathLst>
              <a:path h="8675184" w="10317002">
                <a:moveTo>
                  <a:pt x="0" y="0"/>
                </a:moveTo>
                <a:lnTo>
                  <a:pt x="10317001" y="0"/>
                </a:lnTo>
                <a:lnTo>
                  <a:pt x="10317001" y="8675184"/>
                </a:lnTo>
                <a:lnTo>
                  <a:pt x="0" y="867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2" t="0" r="-522" b="-182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159105" y="2459227"/>
            <a:ext cx="777908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"/>
              </a:rPr>
              <a:t>ChatBase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952" y="4223438"/>
            <a:ext cx="7779084" cy="749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Arimo"/>
              </a:rPr>
              <a:t>-Um chatbot baseado no chatGPT, mas</a:t>
            </a:r>
          </a:p>
          <a:p>
            <a:pPr algn="just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Arimo"/>
              </a:rPr>
              <a:t> com foco em um contexto específico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952" y="5697273"/>
            <a:ext cx="6793645" cy="147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Arimo"/>
              </a:rPr>
              <a:t>-Com o fornecimento de informações acerca do nosso site, ele é treinado para responder de maneira mais precisa às perguntas relacionadas ao Bomba Certa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45016"/>
            <a:ext cx="16230600" cy="8564287"/>
          </a:xfrm>
          <a:custGeom>
            <a:avLst/>
            <a:gdLst/>
            <a:ahLst/>
            <a:cxnLst/>
            <a:rect r="r" b="b" t="t" l="l"/>
            <a:pathLst>
              <a:path h="8564287" w="16230600">
                <a:moveTo>
                  <a:pt x="0" y="0"/>
                </a:moveTo>
                <a:lnTo>
                  <a:pt x="16230600" y="0"/>
                </a:lnTo>
                <a:lnTo>
                  <a:pt x="16230600" y="8564287"/>
                </a:lnTo>
                <a:lnTo>
                  <a:pt x="0" y="8564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4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1308" y="276415"/>
            <a:ext cx="8125383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imo"/>
              </a:rPr>
              <a:t>Intelligent Systems Canvas - IS Canvas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DAF0_rwW8C4</dc:identifier>
  <dcterms:modified xsi:type="dcterms:W3CDTF">2011-08-01T06:04:30Z</dcterms:modified>
  <cp:revision>1</cp:revision>
  <dc:title>Sprint4-ti2</dc:title>
</cp:coreProperties>
</file>